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72" r:id="rId4"/>
    <p:sldId id="264" r:id="rId5"/>
    <p:sldId id="274" r:id="rId6"/>
    <p:sldId id="265" r:id="rId7"/>
    <p:sldId id="266" r:id="rId8"/>
    <p:sldId id="267" r:id="rId9"/>
    <p:sldId id="268" r:id="rId10"/>
    <p:sldId id="269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0" y="396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Khi xây dựng tách biệt ra từng user control </a:t>
              </a:r>
              <a:r>
                <a:rPr lang="en-US" sz="2400" b="1">
                  <a:latin typeface="Quicksand" pitchFamily="2" charset="0"/>
                </a:rPr>
                <a:t>dễ dàng cho công việc quản lý source code</a:t>
              </a:r>
              <a:endParaRPr lang="en-US" sz="2400">
                <a:latin typeface="Quicksand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822</Words>
  <Application>Microsoft Office PowerPoint</Application>
  <PresentationFormat>Widescreen</PresentationFormat>
  <Paragraphs>122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108</cp:revision>
  <dcterms:created xsi:type="dcterms:W3CDTF">2018-05-07T03:42:01Z</dcterms:created>
  <dcterms:modified xsi:type="dcterms:W3CDTF">2020-05-14T02:28:23Z</dcterms:modified>
  <cp:category/>
</cp:coreProperties>
</file>